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8" r:id="rId2"/>
    <p:sldId id="278" r:id="rId3"/>
    <p:sldId id="281" r:id="rId4"/>
    <p:sldId id="305" r:id="rId5"/>
    <p:sldId id="303" r:id="rId6"/>
    <p:sldId id="295" r:id="rId7"/>
    <p:sldId id="286" r:id="rId8"/>
    <p:sldId id="294" r:id="rId9"/>
    <p:sldId id="262" r:id="rId10"/>
    <p:sldId id="263" r:id="rId11"/>
    <p:sldId id="276" r:id="rId12"/>
    <p:sldId id="277" r:id="rId13"/>
    <p:sldId id="261" r:id="rId14"/>
    <p:sldId id="269" r:id="rId15"/>
    <p:sldId id="302" r:id="rId16"/>
    <p:sldId id="288" r:id="rId17"/>
    <p:sldId id="268" r:id="rId18"/>
    <p:sldId id="289" r:id="rId19"/>
    <p:sldId id="290" r:id="rId20"/>
    <p:sldId id="291" r:id="rId21"/>
    <p:sldId id="292" r:id="rId22"/>
    <p:sldId id="271" r:id="rId23"/>
    <p:sldId id="270" r:id="rId24"/>
    <p:sldId id="267" r:id="rId25"/>
    <p:sldId id="301" r:id="rId26"/>
    <p:sldId id="275" r:id="rId27"/>
    <p:sldId id="279" r:id="rId28"/>
    <p:sldId id="284" r:id="rId29"/>
    <p:sldId id="304" r:id="rId30"/>
    <p:sldId id="272" r:id="rId31"/>
    <p:sldId id="293" r:id="rId32"/>
    <p:sldId id="282" r:id="rId33"/>
    <p:sldId id="283" r:id="rId34"/>
    <p:sldId id="287" r:id="rId35"/>
    <p:sldId id="299" r:id="rId36"/>
    <p:sldId id="285" r:id="rId37"/>
    <p:sldId id="265" r:id="rId38"/>
    <p:sldId id="260" r:id="rId39"/>
    <p:sldId id="273" r:id="rId40"/>
    <p:sldId id="280" r:id="rId41"/>
    <p:sldId id="264" r:id="rId42"/>
    <p:sldId id="297" r:id="rId43"/>
    <p:sldId id="296" r:id="rId44"/>
    <p:sldId id="257" r:id="rId45"/>
    <p:sldId id="298" r:id="rId46"/>
  </p:sldIdLst>
  <p:sldSz cx="3617913" cy="5400675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AB48CD-DDC0-4BFE-877F-EE15938A2A41}">
          <p14:sldIdLst/>
        </p14:section>
        <p14:section name="Celebrating" id="{02FCA2F9-D8D9-4F00-9EB0-E3F6AC966FFC}">
          <p14:sldIdLst>
            <p14:sldId id="258"/>
            <p14:sldId id="278"/>
            <p14:sldId id="281"/>
            <p14:sldId id="305"/>
            <p14:sldId id="303"/>
          </p14:sldIdLst>
        </p14:section>
        <p14:section name="novels" id="{B8744921-33B9-465B-A661-EBD45E1783D9}">
          <p14:sldIdLst>
            <p14:sldId id="295"/>
            <p14:sldId id="286"/>
            <p14:sldId id="294"/>
            <p14:sldId id="262"/>
            <p14:sldId id="263"/>
            <p14:sldId id="276"/>
            <p14:sldId id="277"/>
            <p14:sldId id="261"/>
          </p14:sldIdLst>
        </p14:section>
        <p14:section name="Biz Guides" id="{89EB0516-754E-4A4E-BF7D-1ACD040B8D42}">
          <p14:sldIdLst>
            <p14:sldId id="269"/>
            <p14:sldId id="302"/>
            <p14:sldId id="288"/>
            <p14:sldId id="268"/>
            <p14:sldId id="289"/>
            <p14:sldId id="290"/>
            <p14:sldId id="291"/>
            <p14:sldId id="292"/>
            <p14:sldId id="271"/>
            <p14:sldId id="270"/>
            <p14:sldId id="267"/>
            <p14:sldId id="301"/>
          </p14:sldIdLst>
        </p14:section>
        <p14:section name="Directories" id="{A651ECD0-090B-4D12-A819-9DF4E36E3677}">
          <p14:sldIdLst>
            <p14:sldId id="275"/>
            <p14:sldId id="279"/>
            <p14:sldId id="284"/>
            <p14:sldId id="304"/>
          </p14:sldIdLst>
        </p14:section>
        <p14:section name="Histories" id="{173361D6-995B-479E-AE1A-21806A49C659}">
          <p14:sldIdLst>
            <p14:sldId id="272"/>
            <p14:sldId id="293"/>
            <p14:sldId id="282"/>
            <p14:sldId id="283"/>
          </p14:sldIdLst>
        </p14:section>
        <p14:section name="Booksellers speak" id="{7793BC07-A77F-40E9-9C82-DEFA028F674D}">
          <p14:sldIdLst>
            <p14:sldId id="287"/>
            <p14:sldId id="299"/>
            <p14:sldId id="285"/>
            <p14:sldId id="265"/>
            <p14:sldId id="260"/>
            <p14:sldId id="273"/>
            <p14:sldId id="280"/>
            <p14:sldId id="264"/>
            <p14:sldId id="297"/>
            <p14:sldId id="296"/>
            <p14:sldId id="257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8369D2-7ABA-4BB4-9440-406E92355010}" v="55" dt="2022-12-16T12:45:41.4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6" autoAdjust="0"/>
    <p:restoredTop sz="89542" autoAdjust="0"/>
  </p:normalViewPr>
  <p:slideViewPr>
    <p:cSldViewPr snapToGrid="0">
      <p:cViewPr varScale="1">
        <p:scale>
          <a:sx n="133" d="100"/>
          <a:sy n="133" d="100"/>
        </p:scale>
        <p:origin x="397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16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344" y="883861"/>
            <a:ext cx="3075226" cy="1880235"/>
          </a:xfrm>
        </p:spPr>
        <p:txBody>
          <a:bodyPr anchor="b"/>
          <a:lstStyle>
            <a:lvl1pPr algn="ctr">
              <a:defRPr sz="237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239" y="2836605"/>
            <a:ext cx="2713435" cy="1303913"/>
          </a:xfrm>
        </p:spPr>
        <p:txBody>
          <a:bodyPr/>
          <a:lstStyle>
            <a:lvl1pPr marL="0" indent="0" algn="ctr">
              <a:buNone/>
              <a:defRPr sz="950"/>
            </a:lvl1pPr>
            <a:lvl2pPr marL="180914" indent="0" algn="ctr">
              <a:buNone/>
              <a:defRPr sz="791"/>
            </a:lvl2pPr>
            <a:lvl3pPr marL="361828" indent="0" algn="ctr">
              <a:buNone/>
              <a:defRPr sz="712"/>
            </a:lvl3pPr>
            <a:lvl4pPr marL="542742" indent="0" algn="ctr">
              <a:buNone/>
              <a:defRPr sz="633"/>
            </a:lvl4pPr>
            <a:lvl5pPr marL="723656" indent="0" algn="ctr">
              <a:buNone/>
              <a:defRPr sz="633"/>
            </a:lvl5pPr>
            <a:lvl6pPr marL="904570" indent="0" algn="ctr">
              <a:buNone/>
              <a:defRPr sz="633"/>
            </a:lvl6pPr>
            <a:lvl7pPr marL="1085484" indent="0" algn="ctr">
              <a:buNone/>
              <a:defRPr sz="633"/>
            </a:lvl7pPr>
            <a:lvl8pPr marL="1266398" indent="0" algn="ctr">
              <a:buNone/>
              <a:defRPr sz="633"/>
            </a:lvl8pPr>
            <a:lvl9pPr marL="1447312" indent="0" algn="ctr">
              <a:buNone/>
              <a:defRPr sz="6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08FB-DF94-4023-A899-FE99D59C7A83}" type="datetimeFigureOut">
              <a:rPr lang="en-GB" smtClean="0"/>
              <a:t>18/12/2022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4BAE-4FE6-4C23-9DEB-97703FE2E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38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569B-7D05-4E59-A327-7CD4EFADF2BF}" type="datetimeFigureOut">
              <a:rPr lang="en-GB" smtClean="0"/>
              <a:t>18/12/2022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4293-1087-4A2E-BF7A-92D6E85B0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41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89069" y="287536"/>
            <a:ext cx="780112" cy="457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8731" y="287536"/>
            <a:ext cx="2295114" cy="457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569B-7D05-4E59-A327-7CD4EFADF2BF}" type="datetimeFigureOut">
              <a:rPr lang="en-GB" smtClean="0"/>
              <a:t>18/12/2022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4293-1087-4A2E-BF7A-92D6E85B0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80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569B-7D05-4E59-A327-7CD4EFADF2BF}" type="datetimeFigureOut">
              <a:rPr lang="en-GB" smtClean="0"/>
              <a:t>18/12/2022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4293-1087-4A2E-BF7A-92D6E85B0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4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47" y="1346420"/>
            <a:ext cx="3120450" cy="2246530"/>
          </a:xfrm>
        </p:spPr>
        <p:txBody>
          <a:bodyPr anchor="b"/>
          <a:lstStyle>
            <a:lvl1pPr>
              <a:defRPr sz="237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47" y="3614203"/>
            <a:ext cx="3120450" cy="1181397"/>
          </a:xfrm>
        </p:spPr>
        <p:txBody>
          <a:bodyPr/>
          <a:lstStyle>
            <a:lvl1pPr marL="0" indent="0">
              <a:buNone/>
              <a:defRPr sz="950">
                <a:solidFill>
                  <a:schemeClr val="tx1"/>
                </a:solidFill>
              </a:defRPr>
            </a:lvl1pPr>
            <a:lvl2pPr marL="180914" indent="0">
              <a:buNone/>
              <a:defRPr sz="791">
                <a:solidFill>
                  <a:schemeClr val="tx1">
                    <a:tint val="75000"/>
                  </a:schemeClr>
                </a:solidFill>
              </a:defRPr>
            </a:lvl2pPr>
            <a:lvl3pPr marL="361828" indent="0">
              <a:buNone/>
              <a:defRPr sz="712">
                <a:solidFill>
                  <a:schemeClr val="tx1">
                    <a:tint val="75000"/>
                  </a:schemeClr>
                </a:solidFill>
              </a:defRPr>
            </a:lvl3pPr>
            <a:lvl4pPr marL="542742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4pPr>
            <a:lvl5pPr marL="723656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5pPr>
            <a:lvl6pPr marL="904570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6pPr>
            <a:lvl7pPr marL="1085484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7pPr>
            <a:lvl8pPr marL="1266398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8pPr>
            <a:lvl9pPr marL="1447312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569B-7D05-4E59-A327-7CD4EFADF2BF}" type="datetimeFigureOut">
              <a:rPr lang="en-GB" smtClean="0"/>
              <a:t>18/12/2022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4293-1087-4A2E-BF7A-92D6E85B0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35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8732" y="1437680"/>
            <a:ext cx="1537613" cy="3426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1568" y="1437680"/>
            <a:ext cx="1537613" cy="3426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569B-7D05-4E59-A327-7CD4EFADF2BF}" type="datetimeFigureOut">
              <a:rPr lang="en-GB" smtClean="0"/>
              <a:t>18/12/2022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4293-1087-4A2E-BF7A-92D6E85B0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58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03" y="287537"/>
            <a:ext cx="3120450" cy="10438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203" y="1323916"/>
            <a:ext cx="1530547" cy="648831"/>
          </a:xfrm>
        </p:spPr>
        <p:txBody>
          <a:bodyPr anchor="b"/>
          <a:lstStyle>
            <a:lvl1pPr marL="0" indent="0">
              <a:buNone/>
              <a:defRPr sz="950" b="1"/>
            </a:lvl1pPr>
            <a:lvl2pPr marL="180914" indent="0">
              <a:buNone/>
              <a:defRPr sz="791" b="1"/>
            </a:lvl2pPr>
            <a:lvl3pPr marL="361828" indent="0">
              <a:buNone/>
              <a:defRPr sz="712" b="1"/>
            </a:lvl3pPr>
            <a:lvl4pPr marL="542742" indent="0">
              <a:buNone/>
              <a:defRPr sz="633" b="1"/>
            </a:lvl4pPr>
            <a:lvl5pPr marL="723656" indent="0">
              <a:buNone/>
              <a:defRPr sz="633" b="1"/>
            </a:lvl5pPr>
            <a:lvl6pPr marL="904570" indent="0">
              <a:buNone/>
              <a:defRPr sz="633" b="1"/>
            </a:lvl6pPr>
            <a:lvl7pPr marL="1085484" indent="0">
              <a:buNone/>
              <a:defRPr sz="633" b="1"/>
            </a:lvl7pPr>
            <a:lvl8pPr marL="1266398" indent="0">
              <a:buNone/>
              <a:defRPr sz="633" b="1"/>
            </a:lvl8pPr>
            <a:lvl9pPr marL="1447312" indent="0">
              <a:buNone/>
              <a:defRPr sz="6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203" y="1972747"/>
            <a:ext cx="1530547" cy="2901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31569" y="1323916"/>
            <a:ext cx="1538084" cy="648831"/>
          </a:xfrm>
        </p:spPr>
        <p:txBody>
          <a:bodyPr anchor="b"/>
          <a:lstStyle>
            <a:lvl1pPr marL="0" indent="0">
              <a:buNone/>
              <a:defRPr sz="950" b="1"/>
            </a:lvl1pPr>
            <a:lvl2pPr marL="180914" indent="0">
              <a:buNone/>
              <a:defRPr sz="791" b="1"/>
            </a:lvl2pPr>
            <a:lvl3pPr marL="361828" indent="0">
              <a:buNone/>
              <a:defRPr sz="712" b="1"/>
            </a:lvl3pPr>
            <a:lvl4pPr marL="542742" indent="0">
              <a:buNone/>
              <a:defRPr sz="633" b="1"/>
            </a:lvl4pPr>
            <a:lvl5pPr marL="723656" indent="0">
              <a:buNone/>
              <a:defRPr sz="633" b="1"/>
            </a:lvl5pPr>
            <a:lvl6pPr marL="904570" indent="0">
              <a:buNone/>
              <a:defRPr sz="633" b="1"/>
            </a:lvl6pPr>
            <a:lvl7pPr marL="1085484" indent="0">
              <a:buNone/>
              <a:defRPr sz="633" b="1"/>
            </a:lvl7pPr>
            <a:lvl8pPr marL="1266398" indent="0">
              <a:buNone/>
              <a:defRPr sz="633" b="1"/>
            </a:lvl8pPr>
            <a:lvl9pPr marL="1447312" indent="0">
              <a:buNone/>
              <a:defRPr sz="6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31569" y="1972747"/>
            <a:ext cx="1538084" cy="2901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569B-7D05-4E59-A327-7CD4EFADF2BF}" type="datetimeFigureOut">
              <a:rPr lang="en-GB" smtClean="0"/>
              <a:t>18/12/2022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4293-1087-4A2E-BF7A-92D6E85B0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71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569B-7D05-4E59-A327-7CD4EFADF2BF}" type="datetimeFigureOut">
              <a:rPr lang="en-GB" smtClean="0"/>
              <a:t>18/12/2022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4293-1087-4A2E-BF7A-92D6E85B0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93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569B-7D05-4E59-A327-7CD4EFADF2BF}" type="datetimeFigureOut">
              <a:rPr lang="en-GB" smtClean="0"/>
              <a:t>18/12/2022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4293-1087-4A2E-BF7A-92D6E85B0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5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03" y="360045"/>
            <a:ext cx="1166871" cy="1260158"/>
          </a:xfrm>
        </p:spPr>
        <p:txBody>
          <a:bodyPr anchor="b"/>
          <a:lstStyle>
            <a:lvl1pPr>
              <a:defRPr sz="126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084" y="777598"/>
            <a:ext cx="1831568" cy="3837980"/>
          </a:xfrm>
        </p:spPr>
        <p:txBody>
          <a:bodyPr/>
          <a:lstStyle>
            <a:lvl1pPr>
              <a:defRPr sz="1266"/>
            </a:lvl1pPr>
            <a:lvl2pPr>
              <a:defRPr sz="1108"/>
            </a:lvl2pPr>
            <a:lvl3pPr>
              <a:defRPr sz="950"/>
            </a:lvl3pPr>
            <a:lvl4pPr>
              <a:defRPr sz="791"/>
            </a:lvl4pPr>
            <a:lvl5pPr>
              <a:defRPr sz="791"/>
            </a:lvl5pPr>
            <a:lvl6pPr>
              <a:defRPr sz="791"/>
            </a:lvl6pPr>
            <a:lvl7pPr>
              <a:defRPr sz="791"/>
            </a:lvl7pPr>
            <a:lvl8pPr>
              <a:defRPr sz="791"/>
            </a:lvl8pPr>
            <a:lvl9pPr>
              <a:defRPr sz="79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9203" y="1620202"/>
            <a:ext cx="1166871" cy="3001626"/>
          </a:xfrm>
        </p:spPr>
        <p:txBody>
          <a:bodyPr/>
          <a:lstStyle>
            <a:lvl1pPr marL="0" indent="0">
              <a:buNone/>
              <a:defRPr sz="633"/>
            </a:lvl1pPr>
            <a:lvl2pPr marL="180914" indent="0">
              <a:buNone/>
              <a:defRPr sz="554"/>
            </a:lvl2pPr>
            <a:lvl3pPr marL="361828" indent="0">
              <a:buNone/>
              <a:defRPr sz="475"/>
            </a:lvl3pPr>
            <a:lvl4pPr marL="542742" indent="0">
              <a:buNone/>
              <a:defRPr sz="396"/>
            </a:lvl4pPr>
            <a:lvl5pPr marL="723656" indent="0">
              <a:buNone/>
              <a:defRPr sz="396"/>
            </a:lvl5pPr>
            <a:lvl6pPr marL="904570" indent="0">
              <a:buNone/>
              <a:defRPr sz="396"/>
            </a:lvl6pPr>
            <a:lvl7pPr marL="1085484" indent="0">
              <a:buNone/>
              <a:defRPr sz="396"/>
            </a:lvl7pPr>
            <a:lvl8pPr marL="1266398" indent="0">
              <a:buNone/>
              <a:defRPr sz="396"/>
            </a:lvl8pPr>
            <a:lvl9pPr marL="1447312" indent="0">
              <a:buNone/>
              <a:defRPr sz="39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569B-7D05-4E59-A327-7CD4EFADF2BF}" type="datetimeFigureOut">
              <a:rPr lang="en-GB" smtClean="0"/>
              <a:t>18/12/2022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4293-1087-4A2E-BF7A-92D6E85B0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56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03" y="360045"/>
            <a:ext cx="1166871" cy="1260158"/>
          </a:xfrm>
        </p:spPr>
        <p:txBody>
          <a:bodyPr anchor="b"/>
          <a:lstStyle>
            <a:lvl1pPr>
              <a:defRPr sz="126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8084" y="777598"/>
            <a:ext cx="1831568" cy="3837980"/>
          </a:xfrm>
        </p:spPr>
        <p:txBody>
          <a:bodyPr anchor="t"/>
          <a:lstStyle>
            <a:lvl1pPr marL="0" indent="0">
              <a:buNone/>
              <a:defRPr sz="1266"/>
            </a:lvl1pPr>
            <a:lvl2pPr marL="180914" indent="0">
              <a:buNone/>
              <a:defRPr sz="1108"/>
            </a:lvl2pPr>
            <a:lvl3pPr marL="361828" indent="0">
              <a:buNone/>
              <a:defRPr sz="950"/>
            </a:lvl3pPr>
            <a:lvl4pPr marL="542742" indent="0">
              <a:buNone/>
              <a:defRPr sz="791"/>
            </a:lvl4pPr>
            <a:lvl5pPr marL="723656" indent="0">
              <a:buNone/>
              <a:defRPr sz="791"/>
            </a:lvl5pPr>
            <a:lvl6pPr marL="904570" indent="0">
              <a:buNone/>
              <a:defRPr sz="791"/>
            </a:lvl6pPr>
            <a:lvl7pPr marL="1085484" indent="0">
              <a:buNone/>
              <a:defRPr sz="791"/>
            </a:lvl7pPr>
            <a:lvl8pPr marL="1266398" indent="0">
              <a:buNone/>
              <a:defRPr sz="791"/>
            </a:lvl8pPr>
            <a:lvl9pPr marL="1447312" indent="0">
              <a:buNone/>
              <a:defRPr sz="79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9203" y="1620202"/>
            <a:ext cx="1166871" cy="3001626"/>
          </a:xfrm>
        </p:spPr>
        <p:txBody>
          <a:bodyPr/>
          <a:lstStyle>
            <a:lvl1pPr marL="0" indent="0">
              <a:buNone/>
              <a:defRPr sz="633"/>
            </a:lvl1pPr>
            <a:lvl2pPr marL="180914" indent="0">
              <a:buNone/>
              <a:defRPr sz="554"/>
            </a:lvl2pPr>
            <a:lvl3pPr marL="361828" indent="0">
              <a:buNone/>
              <a:defRPr sz="475"/>
            </a:lvl3pPr>
            <a:lvl4pPr marL="542742" indent="0">
              <a:buNone/>
              <a:defRPr sz="396"/>
            </a:lvl4pPr>
            <a:lvl5pPr marL="723656" indent="0">
              <a:buNone/>
              <a:defRPr sz="396"/>
            </a:lvl5pPr>
            <a:lvl6pPr marL="904570" indent="0">
              <a:buNone/>
              <a:defRPr sz="396"/>
            </a:lvl6pPr>
            <a:lvl7pPr marL="1085484" indent="0">
              <a:buNone/>
              <a:defRPr sz="396"/>
            </a:lvl7pPr>
            <a:lvl8pPr marL="1266398" indent="0">
              <a:buNone/>
              <a:defRPr sz="396"/>
            </a:lvl8pPr>
            <a:lvl9pPr marL="1447312" indent="0">
              <a:buNone/>
              <a:defRPr sz="39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569B-7D05-4E59-A327-7CD4EFADF2BF}" type="datetimeFigureOut">
              <a:rPr lang="en-GB" smtClean="0"/>
              <a:t>18/12/2022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74293-1087-4A2E-BF7A-92D6E85B0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26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8732" y="287537"/>
            <a:ext cx="3120450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732" y="1437680"/>
            <a:ext cx="3120450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8732" y="5005627"/>
            <a:ext cx="81403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6569B-7D05-4E59-A327-7CD4EFADF2BF}" type="datetimeFigureOut">
              <a:rPr lang="en-GB" smtClean="0"/>
              <a:t>18/12/2022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8434" y="5005627"/>
            <a:ext cx="1221046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55151" y="5005627"/>
            <a:ext cx="81403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74293-1087-4A2E-BF7A-92D6E85B0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26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61828" rtl="0" eaLnBrk="1" latinLnBrk="0" hangingPunct="1">
        <a:lnSpc>
          <a:spcPct val="90000"/>
        </a:lnSpc>
        <a:spcBef>
          <a:spcPct val="0"/>
        </a:spcBef>
        <a:buNone/>
        <a:defRPr sz="1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457" indent="-90457" algn="l" defTabSz="361828" rtl="0" eaLnBrk="1" latinLnBrk="0" hangingPunct="1">
        <a:lnSpc>
          <a:spcPct val="90000"/>
        </a:lnSpc>
        <a:spcBef>
          <a:spcPts val="396"/>
        </a:spcBef>
        <a:buFont typeface="Arial" panose="020B0604020202020204" pitchFamily="34" charset="0"/>
        <a:buChar char="•"/>
        <a:defRPr sz="1108" kern="1200">
          <a:solidFill>
            <a:schemeClr val="tx1"/>
          </a:solidFill>
          <a:latin typeface="+mn-lt"/>
          <a:ea typeface="+mn-ea"/>
          <a:cs typeface="+mn-cs"/>
        </a:defRPr>
      </a:lvl1pPr>
      <a:lvl2pPr marL="271371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52285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791" kern="1200">
          <a:solidFill>
            <a:schemeClr val="tx1"/>
          </a:solidFill>
          <a:latin typeface="+mn-lt"/>
          <a:ea typeface="+mn-ea"/>
          <a:cs typeface="+mn-cs"/>
        </a:defRPr>
      </a:lvl3pPr>
      <a:lvl4pPr marL="633199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712" kern="1200">
          <a:solidFill>
            <a:schemeClr val="tx1"/>
          </a:solidFill>
          <a:latin typeface="+mn-lt"/>
          <a:ea typeface="+mn-ea"/>
          <a:cs typeface="+mn-cs"/>
        </a:defRPr>
      </a:lvl4pPr>
      <a:lvl5pPr marL="814113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712" kern="1200">
          <a:solidFill>
            <a:schemeClr val="tx1"/>
          </a:solidFill>
          <a:latin typeface="+mn-lt"/>
          <a:ea typeface="+mn-ea"/>
          <a:cs typeface="+mn-cs"/>
        </a:defRPr>
      </a:lvl5pPr>
      <a:lvl6pPr marL="995027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712" kern="1200">
          <a:solidFill>
            <a:schemeClr val="tx1"/>
          </a:solidFill>
          <a:latin typeface="+mn-lt"/>
          <a:ea typeface="+mn-ea"/>
          <a:cs typeface="+mn-cs"/>
        </a:defRPr>
      </a:lvl6pPr>
      <a:lvl7pPr marL="1175941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712" kern="1200">
          <a:solidFill>
            <a:schemeClr val="tx1"/>
          </a:solidFill>
          <a:latin typeface="+mn-lt"/>
          <a:ea typeface="+mn-ea"/>
          <a:cs typeface="+mn-cs"/>
        </a:defRPr>
      </a:lvl7pPr>
      <a:lvl8pPr marL="1356855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712" kern="1200">
          <a:solidFill>
            <a:schemeClr val="tx1"/>
          </a:solidFill>
          <a:latin typeface="+mn-lt"/>
          <a:ea typeface="+mn-ea"/>
          <a:cs typeface="+mn-cs"/>
        </a:defRPr>
      </a:lvl8pPr>
      <a:lvl9pPr marL="1537769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7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1pPr>
      <a:lvl2pPr marL="180914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2pPr>
      <a:lvl3pPr marL="361828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3pPr>
      <a:lvl4pPr marL="542742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4pPr>
      <a:lvl5pPr marL="723656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5pPr>
      <a:lvl6pPr marL="904570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6pPr>
      <a:lvl7pPr marL="1085484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7pPr>
      <a:lvl8pPr marL="1266398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8pPr>
      <a:lvl9pPr marL="1447312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okshop002">
            <a:extLst>
              <a:ext uri="{FF2B5EF4-FFF2-40B4-BE49-F238E27FC236}">
                <a16:creationId xmlns:a16="http://schemas.microsoft.com/office/drawing/2014/main" id="{72FEE742-E06D-4035-B2C2-92AB5DA223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59" y="722211"/>
            <a:ext cx="3304288" cy="400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okshop007">
            <a:extLst>
              <a:ext uri="{FF2B5EF4-FFF2-40B4-BE49-F238E27FC236}">
                <a16:creationId xmlns:a16="http://schemas.microsoft.com/office/drawing/2014/main" id="{E0A0EEB9-9B89-47F7-80B4-004C595C46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76" y="747875"/>
            <a:ext cx="3123705" cy="475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9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okshop020">
            <a:extLst>
              <a:ext uri="{FF2B5EF4-FFF2-40B4-BE49-F238E27FC236}">
                <a16:creationId xmlns:a16="http://schemas.microsoft.com/office/drawing/2014/main" id="{97BEB779-4B1B-4762-AB12-4C34DDDF28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096" y="266959"/>
            <a:ext cx="3219721" cy="48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7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okshop021">
            <a:extLst>
              <a:ext uri="{FF2B5EF4-FFF2-40B4-BE49-F238E27FC236}">
                <a16:creationId xmlns:a16="http://schemas.microsoft.com/office/drawing/2014/main" id="{E60F84BC-3663-44FA-9D4F-94D353CC81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96" y="505319"/>
            <a:ext cx="3102549" cy="480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8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okshop005">
            <a:extLst>
              <a:ext uri="{FF2B5EF4-FFF2-40B4-BE49-F238E27FC236}">
                <a16:creationId xmlns:a16="http://schemas.microsoft.com/office/drawing/2014/main" id="{591CBCAD-888E-4C39-B2AA-FAF78AE486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57" y="608619"/>
            <a:ext cx="2967910" cy="452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1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okshop013">
            <a:extLst>
              <a:ext uri="{FF2B5EF4-FFF2-40B4-BE49-F238E27FC236}">
                <a16:creationId xmlns:a16="http://schemas.microsoft.com/office/drawing/2014/main" id="{28396FD7-0A84-441D-A996-7FE2B47621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172" y="326539"/>
            <a:ext cx="3159569" cy="474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8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221216_121205">
            <a:extLst>
              <a:ext uri="{FF2B5EF4-FFF2-40B4-BE49-F238E27FC236}">
                <a16:creationId xmlns:a16="http://schemas.microsoft.com/office/drawing/2014/main" id="{4CA9403C-7C73-4694-BB3B-66B59C66F95D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956" y="195699"/>
            <a:ext cx="2772182" cy="5009277"/>
          </a:xfrm>
          <a:prstGeom prst="rect">
            <a:avLst/>
          </a:prstGeom>
        </p:spPr>
      </p:pic>
      <p:pic>
        <p:nvPicPr>
          <p:cNvPr id="4" name="Picture 3" descr="bookshop013">
            <a:extLst>
              <a:ext uri="{FF2B5EF4-FFF2-40B4-BE49-F238E27FC236}">
                <a16:creationId xmlns:a16="http://schemas.microsoft.com/office/drawing/2014/main" id="{DA4BD491-12B6-4607-AC60-5BDCD8EC74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494" y="195698"/>
            <a:ext cx="815291" cy="122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684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okshop010">
            <a:extLst>
              <a:ext uri="{FF2B5EF4-FFF2-40B4-BE49-F238E27FC236}">
                <a16:creationId xmlns:a16="http://schemas.microsoft.com/office/drawing/2014/main" id="{58F38191-6858-44A5-8001-558A35D62E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30" y="85317"/>
            <a:ext cx="2536599" cy="3859846"/>
          </a:xfrm>
          <a:prstGeom prst="rect">
            <a:avLst/>
          </a:prstGeom>
        </p:spPr>
      </p:pic>
      <p:pic>
        <p:nvPicPr>
          <p:cNvPr id="3" name="Picture 2" descr="bookshop032">
            <a:extLst>
              <a:ext uri="{FF2B5EF4-FFF2-40B4-BE49-F238E27FC236}">
                <a16:creationId xmlns:a16="http://schemas.microsoft.com/office/drawing/2014/main" id="{D90E52FF-237F-47DB-B000-B081D782A7BE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93657" y="4278544"/>
            <a:ext cx="2886545" cy="92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bookshop032">
            <a:extLst>
              <a:ext uri="{FF2B5EF4-FFF2-40B4-BE49-F238E27FC236}">
                <a16:creationId xmlns:a16="http://schemas.microsoft.com/office/drawing/2014/main" id="{9B78FA0B-E0FD-4663-B6E2-86C797B6730D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98093" y="2371587"/>
            <a:ext cx="3221727" cy="1740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067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okshop012">
            <a:extLst>
              <a:ext uri="{FF2B5EF4-FFF2-40B4-BE49-F238E27FC236}">
                <a16:creationId xmlns:a16="http://schemas.microsoft.com/office/drawing/2014/main" id="{3C284DE0-BB8F-4155-9A80-CC239CE30C44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576" y="100874"/>
            <a:ext cx="2982340" cy="512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2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okshop033">
            <a:extLst>
              <a:ext uri="{FF2B5EF4-FFF2-40B4-BE49-F238E27FC236}">
                <a16:creationId xmlns:a16="http://schemas.microsoft.com/office/drawing/2014/main" id="{3CF537B0-8EB7-4CB5-A300-85382048E8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51078" y="478700"/>
            <a:ext cx="3331306" cy="442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6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okshop034">
            <a:extLst>
              <a:ext uri="{FF2B5EF4-FFF2-40B4-BE49-F238E27FC236}">
                <a16:creationId xmlns:a16="http://schemas.microsoft.com/office/drawing/2014/main" id="{8052F33A-3356-421A-BFD0-7B097522D8C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9746" y="3072264"/>
            <a:ext cx="1623962" cy="2185515"/>
          </a:xfrm>
          <a:prstGeom prst="rect">
            <a:avLst/>
          </a:prstGeom>
        </p:spPr>
      </p:pic>
      <p:pic>
        <p:nvPicPr>
          <p:cNvPr id="4" name="Picture 3" descr="bookshop034">
            <a:extLst>
              <a:ext uri="{FF2B5EF4-FFF2-40B4-BE49-F238E27FC236}">
                <a16:creationId xmlns:a16="http://schemas.microsoft.com/office/drawing/2014/main" id="{B4C3CC79-5811-4236-8DFE-D03FD7A39844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49" y="63906"/>
            <a:ext cx="2459025" cy="3437046"/>
          </a:xfrm>
          <a:prstGeom prst="rect">
            <a:avLst/>
          </a:prstGeom>
        </p:spPr>
      </p:pic>
      <p:pic>
        <p:nvPicPr>
          <p:cNvPr id="5" name="Picture 4" descr="bookshop033">
            <a:extLst>
              <a:ext uri="{FF2B5EF4-FFF2-40B4-BE49-F238E27FC236}">
                <a16:creationId xmlns:a16="http://schemas.microsoft.com/office/drawing/2014/main" id="{1D2C9A5E-4F37-4806-A13B-8A4E727FF3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42915" y="3513804"/>
            <a:ext cx="1373132" cy="182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okshop022">
            <a:extLst>
              <a:ext uri="{FF2B5EF4-FFF2-40B4-BE49-F238E27FC236}">
                <a16:creationId xmlns:a16="http://schemas.microsoft.com/office/drawing/2014/main" id="{CE2FA1C0-18FB-4510-89E2-08C99AF8AB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32" y="192513"/>
            <a:ext cx="3261073" cy="422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2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okshop035">
            <a:extLst>
              <a:ext uri="{FF2B5EF4-FFF2-40B4-BE49-F238E27FC236}">
                <a16:creationId xmlns:a16="http://schemas.microsoft.com/office/drawing/2014/main" id="{EE1DBB48-A902-4C92-9AEA-C79F892F48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40520" y="1031377"/>
            <a:ext cx="4294026" cy="333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6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okshop036">
            <a:extLst>
              <a:ext uri="{FF2B5EF4-FFF2-40B4-BE49-F238E27FC236}">
                <a16:creationId xmlns:a16="http://schemas.microsoft.com/office/drawing/2014/main" id="{C66A82F5-29A0-41EC-9EAB-F8A34A6821F2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04" y="178224"/>
            <a:ext cx="3310821" cy="4315855"/>
          </a:xfrm>
          <a:prstGeom prst="rect">
            <a:avLst/>
          </a:prstGeom>
        </p:spPr>
      </p:pic>
      <p:pic>
        <p:nvPicPr>
          <p:cNvPr id="4" name="Picture 3" descr="bookshop035">
            <a:extLst>
              <a:ext uri="{FF2B5EF4-FFF2-40B4-BE49-F238E27FC236}">
                <a16:creationId xmlns:a16="http://schemas.microsoft.com/office/drawing/2014/main" id="{2C1F44E7-C1C4-4581-B0BA-7B3B652173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405" y="4104810"/>
            <a:ext cx="1371803" cy="106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okshop015">
            <a:extLst>
              <a:ext uri="{FF2B5EF4-FFF2-40B4-BE49-F238E27FC236}">
                <a16:creationId xmlns:a16="http://schemas.microsoft.com/office/drawing/2014/main" id="{F57FA6CE-2C0E-428E-A3B8-1442C54FA8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854" y="835563"/>
            <a:ext cx="3068205" cy="479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1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okshop014">
            <a:extLst>
              <a:ext uri="{FF2B5EF4-FFF2-40B4-BE49-F238E27FC236}">
                <a16:creationId xmlns:a16="http://schemas.microsoft.com/office/drawing/2014/main" id="{57223F49-CD6A-4708-9606-C4A60A226E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57" y="815637"/>
            <a:ext cx="3130518" cy="4621953"/>
          </a:xfrm>
          <a:prstGeom prst="rect">
            <a:avLst/>
          </a:prstGeom>
        </p:spPr>
      </p:pic>
      <p:pic>
        <p:nvPicPr>
          <p:cNvPr id="4" name="Picture 3" descr="bookshop015">
            <a:extLst>
              <a:ext uri="{FF2B5EF4-FFF2-40B4-BE49-F238E27FC236}">
                <a16:creationId xmlns:a16="http://schemas.microsoft.com/office/drawing/2014/main" id="{AF3411CE-A274-4796-BAFA-33AB023585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731" y="815637"/>
            <a:ext cx="844826" cy="131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okshop011">
            <a:extLst>
              <a:ext uri="{FF2B5EF4-FFF2-40B4-BE49-F238E27FC236}">
                <a16:creationId xmlns:a16="http://schemas.microsoft.com/office/drawing/2014/main" id="{F9A444EE-9138-482A-9AAF-FDA12E53AF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293" y="608974"/>
            <a:ext cx="3144017" cy="4672224"/>
          </a:xfrm>
          <a:prstGeom prst="rect">
            <a:avLst/>
          </a:prstGeom>
        </p:spPr>
      </p:pic>
      <p:pic>
        <p:nvPicPr>
          <p:cNvPr id="4" name="Picture 3" descr="bookshop012">
            <a:extLst>
              <a:ext uri="{FF2B5EF4-FFF2-40B4-BE49-F238E27FC236}">
                <a16:creationId xmlns:a16="http://schemas.microsoft.com/office/drawing/2014/main" id="{472F1576-FA7E-494C-80FB-12F90EA2B26A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6278" y="119477"/>
            <a:ext cx="965342" cy="1660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807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221216_121020">
            <a:extLst>
              <a:ext uri="{FF2B5EF4-FFF2-40B4-BE49-F238E27FC236}">
                <a16:creationId xmlns:a16="http://schemas.microsoft.com/office/drawing/2014/main" id="{A7DB7149-70E5-402F-A7CF-DCC0BD1D1D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730793" y="1047345"/>
            <a:ext cx="5065664" cy="328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8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okshop019">
            <a:extLst>
              <a:ext uri="{FF2B5EF4-FFF2-40B4-BE49-F238E27FC236}">
                <a16:creationId xmlns:a16="http://schemas.microsoft.com/office/drawing/2014/main" id="{CFFB7563-4B14-49F7-BAFC-A90030A959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32" y="454307"/>
            <a:ext cx="3217249" cy="459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0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okshop023">
            <a:extLst>
              <a:ext uri="{FF2B5EF4-FFF2-40B4-BE49-F238E27FC236}">
                <a16:creationId xmlns:a16="http://schemas.microsoft.com/office/drawing/2014/main" id="{7BD17712-1E75-457D-B280-0F47C00997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556" y="0"/>
            <a:ext cx="3230801" cy="5007917"/>
          </a:xfrm>
          <a:prstGeom prst="rect">
            <a:avLst/>
          </a:prstGeom>
        </p:spPr>
      </p:pic>
      <p:pic>
        <p:nvPicPr>
          <p:cNvPr id="4" name="Picture 3" descr="bookshop019">
            <a:extLst>
              <a:ext uri="{FF2B5EF4-FFF2-40B4-BE49-F238E27FC236}">
                <a16:creationId xmlns:a16="http://schemas.microsoft.com/office/drawing/2014/main" id="{57CF142C-59CE-4346-ABA4-1F5BA5A636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762" y="509970"/>
            <a:ext cx="1098419" cy="156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8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okshop028">
            <a:extLst>
              <a:ext uri="{FF2B5EF4-FFF2-40B4-BE49-F238E27FC236}">
                <a16:creationId xmlns:a16="http://schemas.microsoft.com/office/drawing/2014/main" id="{B80352F7-8CF1-4669-80C2-5E9AEB5998B4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3300" y="102819"/>
            <a:ext cx="1503491" cy="2668967"/>
          </a:xfrm>
          <a:prstGeom prst="rect">
            <a:avLst/>
          </a:prstGeom>
        </p:spPr>
      </p:pic>
      <p:pic>
        <p:nvPicPr>
          <p:cNvPr id="4" name="Picture 3" descr="bookshop028">
            <a:extLst>
              <a:ext uri="{FF2B5EF4-FFF2-40B4-BE49-F238E27FC236}">
                <a16:creationId xmlns:a16="http://schemas.microsoft.com/office/drawing/2014/main" id="{0E50E4A7-9079-4C14-9B93-8C6FAABA76B5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21" y="2731708"/>
            <a:ext cx="1932179" cy="266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8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A586F7-491A-4606-9CDA-CF69A9FBE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86" y="724006"/>
            <a:ext cx="3168708" cy="392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okshop025">
            <a:extLst>
              <a:ext uri="{FF2B5EF4-FFF2-40B4-BE49-F238E27FC236}">
                <a16:creationId xmlns:a16="http://schemas.microsoft.com/office/drawing/2014/main" id="{CDAA2886-82C1-49CA-BF17-3C68134A51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1" y="3645734"/>
            <a:ext cx="3429504" cy="175494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14AD993-E153-4BBA-8151-6BBC7B210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490" y="63132"/>
            <a:ext cx="2821938" cy="338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49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okshop016">
            <a:extLst>
              <a:ext uri="{FF2B5EF4-FFF2-40B4-BE49-F238E27FC236}">
                <a16:creationId xmlns:a16="http://schemas.microsoft.com/office/drawing/2014/main" id="{8DC1FC06-72C5-4373-9432-0885170E80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40" y="861856"/>
            <a:ext cx="3040656" cy="472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2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okshop037">
            <a:extLst>
              <a:ext uri="{FF2B5EF4-FFF2-40B4-BE49-F238E27FC236}">
                <a16:creationId xmlns:a16="http://schemas.microsoft.com/office/drawing/2014/main" id="{CE388A0F-BC2C-4186-9451-9F1FDF8025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14" y="106776"/>
            <a:ext cx="3324292" cy="501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3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okshop026">
            <a:extLst>
              <a:ext uri="{FF2B5EF4-FFF2-40B4-BE49-F238E27FC236}">
                <a16:creationId xmlns:a16="http://schemas.microsoft.com/office/drawing/2014/main" id="{716EA442-2D12-4A90-8274-22DB584951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05" y="92883"/>
            <a:ext cx="3276934" cy="510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4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okshop027">
            <a:extLst>
              <a:ext uri="{FF2B5EF4-FFF2-40B4-BE49-F238E27FC236}">
                <a16:creationId xmlns:a16="http://schemas.microsoft.com/office/drawing/2014/main" id="{7F0E0A1C-0757-4359-A513-23802721B9DC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46337" y="221012"/>
            <a:ext cx="3074563" cy="3627653"/>
          </a:xfrm>
          <a:prstGeom prst="rect">
            <a:avLst/>
          </a:prstGeom>
        </p:spPr>
      </p:pic>
      <p:pic>
        <p:nvPicPr>
          <p:cNvPr id="4" name="Picture 3" descr="bookshop026">
            <a:extLst>
              <a:ext uri="{FF2B5EF4-FFF2-40B4-BE49-F238E27FC236}">
                <a16:creationId xmlns:a16="http://schemas.microsoft.com/office/drawing/2014/main" id="{02555725-1CD1-4F00-9E71-711F397359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142" y="2907933"/>
            <a:ext cx="1537568" cy="2393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912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okshop031">
            <a:extLst>
              <a:ext uri="{FF2B5EF4-FFF2-40B4-BE49-F238E27FC236}">
                <a16:creationId xmlns:a16="http://schemas.microsoft.com/office/drawing/2014/main" id="{55669CF5-CC1B-4003-AA59-7298C69BBBAE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544600" y="0"/>
            <a:ext cx="1979108" cy="3250885"/>
          </a:xfrm>
          <a:prstGeom prst="rect">
            <a:avLst/>
          </a:prstGeom>
        </p:spPr>
      </p:pic>
      <p:pic>
        <p:nvPicPr>
          <p:cNvPr id="4" name="Picture 3" descr="bookshop031">
            <a:extLst>
              <a:ext uri="{FF2B5EF4-FFF2-40B4-BE49-F238E27FC236}">
                <a16:creationId xmlns:a16="http://schemas.microsoft.com/office/drawing/2014/main" id="{158859D1-0D80-4763-AF10-417562476BCD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52896" y="2548311"/>
            <a:ext cx="1713219" cy="261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0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221216_121008">
            <a:extLst>
              <a:ext uri="{FF2B5EF4-FFF2-40B4-BE49-F238E27FC236}">
                <a16:creationId xmlns:a16="http://schemas.microsoft.com/office/drawing/2014/main" id="{EA71206E-1455-4CDA-ADE8-F288D50569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751156" y="845359"/>
            <a:ext cx="4894188" cy="3203469"/>
          </a:xfrm>
          <a:prstGeom prst="rect">
            <a:avLst/>
          </a:prstGeom>
        </p:spPr>
      </p:pic>
      <p:pic>
        <p:nvPicPr>
          <p:cNvPr id="4" name="Picture 3" descr="IMG_20221216_120952">
            <a:extLst>
              <a:ext uri="{FF2B5EF4-FFF2-40B4-BE49-F238E27FC236}">
                <a16:creationId xmlns:a16="http://schemas.microsoft.com/office/drawing/2014/main" id="{A7975172-D8D2-426B-A50F-39CA8B1B03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975032" y="3797973"/>
            <a:ext cx="1805264" cy="1173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21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okshop029">
            <a:extLst>
              <a:ext uri="{FF2B5EF4-FFF2-40B4-BE49-F238E27FC236}">
                <a16:creationId xmlns:a16="http://schemas.microsoft.com/office/drawing/2014/main" id="{E97148FC-C665-4EE9-A570-DB8CA9CFC7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76" y="214343"/>
            <a:ext cx="3298424" cy="494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2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okshop009">
            <a:extLst>
              <a:ext uri="{FF2B5EF4-FFF2-40B4-BE49-F238E27FC236}">
                <a16:creationId xmlns:a16="http://schemas.microsoft.com/office/drawing/2014/main" id="{EF017F9E-6D0E-4E4C-9892-98E4CE3DEA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52" y="726539"/>
            <a:ext cx="2952291" cy="47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1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okshop004">
            <a:extLst>
              <a:ext uri="{FF2B5EF4-FFF2-40B4-BE49-F238E27FC236}">
                <a16:creationId xmlns:a16="http://schemas.microsoft.com/office/drawing/2014/main" id="{24E7E868-A85F-4A63-B7DD-3796B9C1FF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6" y="585867"/>
            <a:ext cx="3072301" cy="454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1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okshop017">
            <a:extLst>
              <a:ext uri="{FF2B5EF4-FFF2-40B4-BE49-F238E27FC236}">
                <a16:creationId xmlns:a16="http://schemas.microsoft.com/office/drawing/2014/main" id="{1D815959-6B05-4194-B520-6A41E3F345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04" y="848233"/>
            <a:ext cx="2913231" cy="47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FFDE8CFD-257F-4FEF-A084-5C59AE7C8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151" y="426941"/>
            <a:ext cx="3081610" cy="387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45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okshop024">
            <a:extLst>
              <a:ext uri="{FF2B5EF4-FFF2-40B4-BE49-F238E27FC236}">
                <a16:creationId xmlns:a16="http://schemas.microsoft.com/office/drawing/2014/main" id="{E2FF30B8-582D-46F1-AF65-7D35B3B1B1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342" y="350096"/>
            <a:ext cx="3344220" cy="470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okshop008">
            <a:extLst>
              <a:ext uri="{FF2B5EF4-FFF2-40B4-BE49-F238E27FC236}">
                <a16:creationId xmlns:a16="http://schemas.microsoft.com/office/drawing/2014/main" id="{892B4ABF-6B93-4700-BAA2-AC27252A87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533" y="828838"/>
            <a:ext cx="3024846" cy="418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2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221216_120936">
            <a:extLst>
              <a:ext uri="{FF2B5EF4-FFF2-40B4-BE49-F238E27FC236}">
                <a16:creationId xmlns:a16="http://schemas.microsoft.com/office/drawing/2014/main" id="{DF490DDF-00A6-44D5-91BA-C31C595995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156" y="214343"/>
            <a:ext cx="3215753" cy="492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8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22FDFB4-5A60-4965-9E00-D818E136E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304318" y="1015355"/>
            <a:ext cx="4226547" cy="316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01E71A-B071-4E53-99BA-651A2F5C3CB7}"/>
              </a:ext>
            </a:extLst>
          </p:cNvPr>
          <p:cNvSpPr txBox="1"/>
          <p:nvPr/>
        </p:nvSpPr>
        <p:spPr>
          <a:xfrm>
            <a:off x="327004" y="110636"/>
            <a:ext cx="29639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Thanks to Tim White (Books for Cooks)</a:t>
            </a:r>
            <a:endParaRPr lang="en-GB" sz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735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okshop001">
            <a:extLst>
              <a:ext uri="{FF2B5EF4-FFF2-40B4-BE49-F238E27FC236}">
                <a16:creationId xmlns:a16="http://schemas.microsoft.com/office/drawing/2014/main" id="{D5F673B8-2B9B-47FD-8F37-B8C0C5BC7B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93" y="690773"/>
            <a:ext cx="2907927" cy="446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0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221216_120941">
            <a:extLst>
              <a:ext uri="{FF2B5EF4-FFF2-40B4-BE49-F238E27FC236}">
                <a16:creationId xmlns:a16="http://schemas.microsoft.com/office/drawing/2014/main" id="{280AD1FE-633F-4426-83B9-C9410C7EAE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92" y="321516"/>
            <a:ext cx="3298357" cy="473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1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8045FBD-43EF-48F7-B7BE-0453758DF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069" y="76370"/>
            <a:ext cx="1821266" cy="281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AA71038-3D95-4BEE-945D-C6E795D50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7547" y="652240"/>
            <a:ext cx="1548040" cy="237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17385512-262D-46CF-BE9D-33D07CBD6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326" y="2111050"/>
            <a:ext cx="1441344" cy="221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ookshops">
            <a:extLst>
              <a:ext uri="{FF2B5EF4-FFF2-40B4-BE49-F238E27FC236}">
                <a16:creationId xmlns:a16="http://schemas.microsoft.com/office/drawing/2014/main" id="{78B62925-908D-4FA0-B9E2-4C522489C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9552" y="3560015"/>
            <a:ext cx="676374" cy="103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Bookshops by [Jorge Carrión, Peter Bush]">
            <a:extLst>
              <a:ext uri="{FF2B5EF4-FFF2-40B4-BE49-F238E27FC236}">
                <a16:creationId xmlns:a16="http://schemas.microsoft.com/office/drawing/2014/main" id="{BB033D22-0C24-48BF-9D03-064F82600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8956" y="2888404"/>
            <a:ext cx="1557566" cy="23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17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8470E80-4014-4C13-8CB4-E6E8F471E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204" y="287379"/>
            <a:ext cx="3285287" cy="453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93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okshop030">
            <a:extLst>
              <a:ext uri="{FF2B5EF4-FFF2-40B4-BE49-F238E27FC236}">
                <a16:creationId xmlns:a16="http://schemas.microsoft.com/office/drawing/2014/main" id="{3510B701-59B8-4250-B3B4-BE1298C178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4633" y="440904"/>
            <a:ext cx="3439075" cy="29489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54F43D-8FA9-421F-965F-3B184C38975A}"/>
              </a:ext>
            </a:extLst>
          </p:cNvPr>
          <p:cNvSpPr txBox="1"/>
          <p:nvPr/>
        </p:nvSpPr>
        <p:spPr>
          <a:xfrm>
            <a:off x="439060" y="3842622"/>
            <a:ext cx="30846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Thank you to </a:t>
            </a:r>
          </a:p>
          <a:p>
            <a:r>
              <a:rPr lang="en-GB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Richard Cady Rare Books</a:t>
            </a:r>
          </a:p>
          <a:p>
            <a:r>
              <a:rPr lang="en-GB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in Prescott, AZ</a:t>
            </a:r>
            <a:endParaRPr lang="en-GB" sz="1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01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do">
            <a:extLst>
              <a:ext uri="{FF2B5EF4-FFF2-40B4-BE49-F238E27FC236}">
                <a16:creationId xmlns:a16="http://schemas.microsoft.com/office/drawing/2014/main" id="{621F0266-AFF4-4958-8FA4-1F2F5234F7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48" y="63907"/>
            <a:ext cx="3276135" cy="509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5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okshop006">
            <a:extLst>
              <a:ext uri="{FF2B5EF4-FFF2-40B4-BE49-F238E27FC236}">
                <a16:creationId xmlns:a16="http://schemas.microsoft.com/office/drawing/2014/main" id="{12ED7D16-A15F-44E4-8112-CDD932982C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392" y="598179"/>
            <a:ext cx="2943128" cy="47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6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20</Words>
  <Application>Microsoft Office PowerPoint</Application>
  <PresentationFormat>Custom</PresentationFormat>
  <Paragraphs>4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Eben J. Muse</dc:creator>
  <cp:lastModifiedBy>Eben Muse</cp:lastModifiedBy>
  <cp:revision>3</cp:revision>
  <dcterms:created xsi:type="dcterms:W3CDTF">2022-12-16T11:26:42Z</dcterms:created>
  <dcterms:modified xsi:type="dcterms:W3CDTF">2022-12-18T15:02:08Z</dcterms:modified>
</cp:coreProperties>
</file>